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21410E-C105-4D43-BC19-BA1E1FEC11BB}" v="7" dt="2023-12-30T20:58:02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74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Lomuto Partitioning Algorithm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751006" y="565814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Name: Ahmed Ayman Mohamed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Id:221341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299686" y="5578197"/>
            <a:ext cx="51816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8" y="68127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Lomuto Partitioning Algorithm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7" y="356468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Lomuto partitioning algorithm is an in-place algorithm used for sorting an array by dividing it into two partitions based on a pivot element.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833199" y="474535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understanding the intricacies of this algorithm, we can optimize our sorting process and improve the efficiency of our programs.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692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62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Explanation of the Lomuto Partitioning Process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11347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4817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14046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4817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9089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13692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095851" y="2528649"/>
            <a:ext cx="12192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68748" y="2535436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Pivot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Choose a pivot element, like the first element in the array, to compare with the rest of the elements.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1426726" y="52263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4817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930950" y="50006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13692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1083588" y="5041923"/>
            <a:ext cx="19050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90775" y="5048709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Partitioning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2390775" y="55251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Iterate through the array, placing elements smaller than the pivot on the left side and larger elements on the right side.</a:t>
            </a:r>
            <a:endParaRPr lang="en-US" sz="1735" dirty="0"/>
          </a:p>
        </p:txBody>
      </p:sp>
      <p:sp>
        <p:nvSpPr>
          <p:cNvPr id="19" name="Text 15"/>
          <p:cNvSpPr/>
          <p:nvPr/>
        </p:nvSpPr>
        <p:spPr>
          <a:xfrm>
            <a:off x="1065371" y="6213396"/>
            <a:ext cx="18288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endParaRPr lang="en-US" sz="2603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9763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428540" y="580992"/>
            <a:ext cx="7499152" cy="9865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85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of Lomuto Partitioning Algorithm</a:t>
            </a:r>
            <a:endParaRPr lang="en-US" sz="3600" dirty="0"/>
          </a:p>
        </p:txBody>
      </p:sp>
      <p:sp>
        <p:nvSpPr>
          <p:cNvPr id="13" name="Text 10"/>
          <p:cNvSpPr/>
          <p:nvPr/>
        </p:nvSpPr>
        <p:spPr>
          <a:xfrm>
            <a:off x="7515225" y="1816418"/>
            <a:ext cx="1894523" cy="295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1"/>
              </a:lnSpc>
              <a:buNone/>
            </a:pPr>
            <a:endParaRPr lang="en-US" sz="1865" dirty="0"/>
          </a:p>
        </p:txBody>
      </p:sp>
      <p:sp>
        <p:nvSpPr>
          <p:cNvPr id="14" name="Text 11"/>
          <p:cNvSpPr/>
          <p:nvPr/>
        </p:nvSpPr>
        <p:spPr>
          <a:xfrm>
            <a:off x="7515225" y="2270284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sp>
        <p:nvSpPr>
          <p:cNvPr id="15" name="Text 12"/>
          <p:cNvSpPr/>
          <p:nvPr/>
        </p:nvSpPr>
        <p:spPr>
          <a:xfrm>
            <a:off x="7515225" y="2664857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sp>
        <p:nvSpPr>
          <p:cNvPr id="16" name="Text 13"/>
          <p:cNvSpPr/>
          <p:nvPr/>
        </p:nvSpPr>
        <p:spPr>
          <a:xfrm>
            <a:off x="7515225" y="3059430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sp>
        <p:nvSpPr>
          <p:cNvPr id="21" name="Text 18"/>
          <p:cNvSpPr/>
          <p:nvPr/>
        </p:nvSpPr>
        <p:spPr>
          <a:xfrm>
            <a:off x="7515225" y="5032296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sp>
        <p:nvSpPr>
          <p:cNvPr id="22" name="Text 19"/>
          <p:cNvSpPr/>
          <p:nvPr/>
        </p:nvSpPr>
        <p:spPr>
          <a:xfrm>
            <a:off x="7515225" y="5426869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sp>
        <p:nvSpPr>
          <p:cNvPr id="23" name="Text 20"/>
          <p:cNvSpPr/>
          <p:nvPr/>
        </p:nvSpPr>
        <p:spPr>
          <a:xfrm>
            <a:off x="7515225" y="5821442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sp>
        <p:nvSpPr>
          <p:cNvPr id="24" name="Text 21"/>
          <p:cNvSpPr/>
          <p:nvPr/>
        </p:nvSpPr>
        <p:spPr>
          <a:xfrm>
            <a:off x="7515225" y="6216015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sp>
        <p:nvSpPr>
          <p:cNvPr id="25" name="Text 22"/>
          <p:cNvSpPr/>
          <p:nvPr/>
        </p:nvSpPr>
        <p:spPr>
          <a:xfrm>
            <a:off x="7515225" y="6610588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sp>
        <p:nvSpPr>
          <p:cNvPr id="26" name="Text 23"/>
          <p:cNvSpPr/>
          <p:nvPr/>
        </p:nvSpPr>
        <p:spPr>
          <a:xfrm>
            <a:off x="7515225" y="7005161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sp>
        <p:nvSpPr>
          <p:cNvPr id="27" name="Text 24"/>
          <p:cNvSpPr/>
          <p:nvPr/>
        </p:nvSpPr>
        <p:spPr>
          <a:xfrm>
            <a:off x="7515225" y="7399734"/>
            <a:ext cx="3556992" cy="252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9"/>
              </a:lnSpc>
              <a:buNone/>
            </a:pPr>
            <a:endParaRPr lang="en-US" sz="1243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C9455F1-8BD4-AD52-4FEA-8610A9F3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193" y="1823105"/>
            <a:ext cx="7323499" cy="53210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F15185-2460-F4BD-2784-6E4D79475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613" y="7405436"/>
            <a:ext cx="8430353" cy="3910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8D8641-AA1C-A95D-513F-8B81CB312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203" y="2029025"/>
            <a:ext cx="4372068" cy="4342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96B4A0-AC33-ED28-F117-87FE739EC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336" y="2704658"/>
            <a:ext cx="4361801" cy="295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101EA14-DEF8-AE07-2CBD-A896B8A6F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360" y="3239088"/>
            <a:ext cx="4289752" cy="4185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A99048-4C84-B458-27A8-0527583447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4823" y="3895214"/>
            <a:ext cx="4084289" cy="4391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8AC7190-D3C0-410A-1DF4-C6541F643F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4787" y="4553300"/>
            <a:ext cx="4321055" cy="43968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78C32A0-5E14-5114-5480-4D674027FC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6076" y="4290300"/>
            <a:ext cx="4303879" cy="325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7218" y="50075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Complexity and Space Complexity Analysis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727038" y="2653214"/>
            <a:ext cx="8074495" cy="4014714"/>
          </a:xfrm>
          <a:prstGeom prst="roundRect">
            <a:avLst>
              <a:gd name="adj" fmla="val 366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69181" y="2819611"/>
            <a:ext cx="2354580" cy="510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Complexity</a:t>
            </a:r>
            <a:endParaRPr lang="en-US" sz="218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4"/>
              <p:cNvSpPr/>
              <p:nvPr/>
            </p:nvSpPr>
            <p:spPr>
              <a:xfrm>
                <a:off x="1069180" y="3300030"/>
                <a:ext cx="7581659" cy="1313068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2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sz="2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−1+1</m:t>
                      </m:r>
                    </m:oMath>
                  </m:oMathPara>
                </a14:m>
                <a:endParaRPr lang="en-US" sz="2800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𝑛</m:t>
                      </m:r>
                    </m:oMath>
                  </m:oMathPara>
                </a14:m>
                <a:endParaRPr lang="en-US" sz="2800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𝑂</m:t>
                      </m:r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𝜖</m:t>
                      </m:r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sz="28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ts val="2799"/>
                  </a:lnSpc>
                  <a:buNone/>
                </a:pPr>
                <a:endParaRPr lang="en-US" sz="28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80" y="3300030"/>
                <a:ext cx="7581659" cy="1313068"/>
              </a:xfrm>
              <a:prstGeom prst="rect">
                <a:avLst/>
              </a:prstGeom>
              <a:blipFill>
                <a:blip r:embed="rId5"/>
                <a:stretch>
                  <a:fillRect b="-12268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6"/>
          <p:cNvSpPr/>
          <p:nvPr/>
        </p:nvSpPr>
        <p:spPr>
          <a:xfrm>
            <a:off x="5833467" y="3847028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33467" y="4327446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09599" y="378464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833199" y="378464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45615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A471C732F72748B1933F52C5C7346C" ma:contentTypeVersion="3" ma:contentTypeDescription="Create a new document." ma:contentTypeScope="" ma:versionID="56483c13343b6c032c785bd08cf32b34">
  <xsd:schema xmlns:xsd="http://www.w3.org/2001/XMLSchema" xmlns:xs="http://www.w3.org/2001/XMLSchema" xmlns:p="http://schemas.microsoft.com/office/2006/metadata/properties" xmlns:ns3="f6598d6a-1386-4aa4-92cf-5c00ae87d6dc" targetNamespace="http://schemas.microsoft.com/office/2006/metadata/properties" ma:root="true" ma:fieldsID="a99f95aa308ae3ef441a873681b9a2e2" ns3:_="">
    <xsd:import namespace="f6598d6a-1386-4aa4-92cf-5c00ae87d6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98d6a-1386-4aa4-92cf-5c00ae87d6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BA1DF-7841-40B0-A876-FAB1AD57DF4F}">
  <ds:schemaRefs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f6598d6a-1386-4aa4-92cf-5c00ae87d6dc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E8EFF02-B91C-4921-9057-BF7EAF3C1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177892-EEC5-4BD2-A762-629C48D29B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98d6a-1386-4aa4-92cf-5c00ae87d6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152</Words>
  <Application>Microsoft Office PowerPoint</Application>
  <PresentationFormat>Custom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Ayman</cp:lastModifiedBy>
  <cp:revision>3</cp:revision>
  <dcterms:created xsi:type="dcterms:W3CDTF">2023-12-30T17:12:58Z</dcterms:created>
  <dcterms:modified xsi:type="dcterms:W3CDTF">2023-12-30T22:11:05Z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0x0101004FA471C732F72748B1933F52C5C7346C</vt:lpwstr>
  </property>
</Properties>
</file>